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29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8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546E9-E1A8-4EBB-B9F3-FA5164823522}" type="datetimeFigureOut">
              <a:rPr lang="ko-KR" altLang="en-US" smtClean="0"/>
              <a:pPr/>
              <a:t>2023-04-17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4EC50-E4F0-41D0-97EA-9CC64580B50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967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96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79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151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54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39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06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97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28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71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20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1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386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화면 슬라이드 쇼(4:3)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ParKCW</cp:lastModifiedBy>
  <cp:revision>26</cp:revision>
  <dcterms:created xsi:type="dcterms:W3CDTF">2012-06-15T16:23:20Z</dcterms:created>
  <dcterms:modified xsi:type="dcterms:W3CDTF">2023-04-17T11:28:33Z</dcterms:modified>
</cp:coreProperties>
</file>